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707" autoAdjust="0"/>
  </p:normalViewPr>
  <p:slideViewPr>
    <p:cSldViewPr>
      <p:cViewPr varScale="1">
        <p:scale>
          <a:sx n="63" d="100"/>
          <a:sy n="63" d="100"/>
        </p:scale>
        <p:origin x="-13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1AD8-555F-4E7D-A188-9B674778DD11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5B549-6CDF-41F9-A17C-815909433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1AD8-555F-4E7D-A188-9B674778DD11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5B549-6CDF-41F9-A17C-815909433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1AD8-555F-4E7D-A188-9B674778DD11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5B549-6CDF-41F9-A17C-815909433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1AD8-555F-4E7D-A188-9B674778DD11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5B549-6CDF-41F9-A17C-815909433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1AD8-555F-4E7D-A188-9B674778DD11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5B549-6CDF-41F9-A17C-815909433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1AD8-555F-4E7D-A188-9B674778DD11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5B549-6CDF-41F9-A17C-815909433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1AD8-555F-4E7D-A188-9B674778DD11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5B549-6CDF-41F9-A17C-815909433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1AD8-555F-4E7D-A188-9B674778DD11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5B549-6CDF-41F9-A17C-815909433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1AD8-555F-4E7D-A188-9B674778DD11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5B549-6CDF-41F9-A17C-815909433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1AD8-555F-4E7D-A188-9B674778DD11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5B549-6CDF-41F9-A17C-815909433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1AD8-555F-4E7D-A188-9B674778DD11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5B549-6CDF-41F9-A17C-815909433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71AD8-555F-4E7D-A188-9B674778DD11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5B549-6CDF-41F9-A17C-815909433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9832" y="188640"/>
            <a:ext cx="5828184" cy="936104"/>
          </a:xfrm>
        </p:spPr>
        <p:txBody>
          <a:bodyPr>
            <a:normAutofit fontScale="90000"/>
          </a:bodyPr>
          <a:lstStyle/>
          <a:p>
            <a:r>
              <a:rPr lang="ru-RU" sz="2800" i="1" dirty="0" smtClean="0">
                <a:latin typeface="GungsuhChe" pitchFamily="49" charset="-127"/>
                <a:ea typeface="GungsuhChe" pitchFamily="49" charset="-127"/>
              </a:rPr>
              <a:t>Добрые дела,</a:t>
            </a:r>
            <a:br>
              <a:rPr lang="ru-RU" sz="2800" i="1" dirty="0" smtClean="0">
                <a:latin typeface="GungsuhChe" pitchFamily="49" charset="-127"/>
                <a:ea typeface="GungsuhChe" pitchFamily="49" charset="-127"/>
              </a:rPr>
            </a:br>
            <a:r>
              <a:rPr lang="ru-RU" sz="2800" i="1" dirty="0" smtClean="0">
                <a:latin typeface="GungsuhChe" pitchFamily="49" charset="-127"/>
                <a:ea typeface="GungsuhChe" pitchFamily="49" charset="-127"/>
              </a:rPr>
              <a:t>Внутри тебя: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1124744"/>
            <a:ext cx="3816424" cy="388843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cs typeface="Aharoni" pitchFamily="2" charset="-79"/>
              </a:rPr>
              <a:t>Внутри тебя:</a:t>
            </a:r>
          </a:p>
          <a:p>
            <a:r>
              <a:rPr lang="ru-RU" sz="2000" dirty="0" smtClean="0">
                <a:solidFill>
                  <a:schemeClr val="tx1"/>
                </a:solidFill>
                <a:cs typeface="Aharoni" pitchFamily="2" charset="-79"/>
              </a:rPr>
              <a:t>Всем ты дари любовь и свет.</a:t>
            </a:r>
          </a:p>
          <a:p>
            <a:r>
              <a:rPr lang="ru-RU" sz="2000" dirty="0" smtClean="0">
                <a:solidFill>
                  <a:schemeClr val="tx1"/>
                </a:solidFill>
                <a:cs typeface="Aharoni" pitchFamily="2" charset="-79"/>
              </a:rPr>
              <a:t>Их воплотить в добрых делах</a:t>
            </a:r>
          </a:p>
          <a:p>
            <a:r>
              <a:rPr lang="ru-RU" sz="2000" dirty="0" smtClean="0">
                <a:solidFill>
                  <a:schemeClr val="tx1"/>
                </a:solidFill>
                <a:cs typeface="Aharoni" pitchFamily="2" charset="-79"/>
              </a:rPr>
              <a:t>Творить их дай себе обед</a:t>
            </a:r>
          </a:p>
          <a:p>
            <a:r>
              <a:rPr lang="ru-RU" sz="2000" dirty="0" smtClean="0">
                <a:solidFill>
                  <a:schemeClr val="tx1"/>
                </a:solidFill>
                <a:cs typeface="Aharoni" pitchFamily="2" charset="-79"/>
              </a:rPr>
              <a:t>И соблюдай его всегда </a:t>
            </a:r>
          </a:p>
          <a:p>
            <a:r>
              <a:rPr lang="ru-RU" sz="2000" dirty="0" smtClean="0">
                <a:solidFill>
                  <a:schemeClr val="tx1"/>
                </a:solidFill>
                <a:cs typeface="Aharoni" pitchFamily="2" charset="-79"/>
              </a:rPr>
              <a:t>Добро твари ты что есть мочи</a:t>
            </a:r>
          </a:p>
          <a:p>
            <a:r>
              <a:rPr lang="ru-RU" sz="2000" dirty="0" smtClean="0">
                <a:solidFill>
                  <a:schemeClr val="tx1"/>
                </a:solidFill>
                <a:cs typeface="Aharoni" pitchFamily="2" charset="-79"/>
              </a:rPr>
              <a:t>Оно вернётся непременно</a:t>
            </a:r>
          </a:p>
          <a:p>
            <a:r>
              <a:rPr lang="ru-RU" sz="2000" dirty="0" smtClean="0">
                <a:solidFill>
                  <a:schemeClr val="tx1"/>
                </a:solidFill>
                <a:cs typeface="Aharoni" pitchFamily="2" charset="-79"/>
              </a:rPr>
              <a:t>Напротив душу твою светом </a:t>
            </a:r>
          </a:p>
          <a:p>
            <a:r>
              <a:rPr lang="ru-RU" sz="2000" dirty="0" smtClean="0">
                <a:solidFill>
                  <a:schemeClr val="tx1"/>
                </a:solidFill>
                <a:cs typeface="Aharoni" pitchFamily="2" charset="-79"/>
              </a:rPr>
              <a:t>И во всех сферах перемены</a:t>
            </a:r>
          </a:p>
          <a:p>
            <a:r>
              <a:rPr lang="ru-RU" sz="2000" dirty="0" smtClean="0">
                <a:solidFill>
                  <a:schemeClr val="tx1"/>
                </a:solidFill>
                <a:cs typeface="Aharoni" pitchFamily="2" charset="-79"/>
              </a:rPr>
              <a:t>Станут тебе добрым ответом.</a:t>
            </a:r>
          </a:p>
        </p:txBody>
      </p:sp>
      <p:pic>
        <p:nvPicPr>
          <p:cNvPr id="1026" name="Picture 2" descr="C:\Users\hp\Desktop\собаки\a2ac43f6-e345-4652-8fcb-e7444e0ec4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2520280" cy="1301241"/>
          </a:xfrm>
          <a:prstGeom prst="rect">
            <a:avLst/>
          </a:prstGeom>
          <a:noFill/>
        </p:spPr>
      </p:pic>
      <p:pic>
        <p:nvPicPr>
          <p:cNvPr id="1027" name="Picture 3" descr="C:\Users\hp\Desktop\собаки\b8fa31dc-624f-4ebb-af1d-b946d9f23f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72816"/>
            <a:ext cx="3261375" cy="4752528"/>
          </a:xfrm>
          <a:prstGeom prst="rect">
            <a:avLst/>
          </a:prstGeom>
          <a:noFill/>
        </p:spPr>
      </p:pic>
      <p:pic>
        <p:nvPicPr>
          <p:cNvPr id="1028" name="Picture 4" descr="C:\Users\hp\Desktop\собаки\c779a0a7-faa6-435b-be19-795d080f6ec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775550"/>
            <a:ext cx="3168352" cy="1821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Обитатели приюта ждут твои добрые руки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6064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Балу           • Пурген        • Душка        • Туман </a:t>
            </a:r>
            <a:endParaRPr lang="ru-RU" dirty="0"/>
          </a:p>
        </p:txBody>
      </p:sp>
      <p:pic>
        <p:nvPicPr>
          <p:cNvPr id="4" name="Рисунок 3" descr="IMG_20211204_1059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220897" y="1309129"/>
            <a:ext cx="3312370" cy="2223520"/>
          </a:xfrm>
          <a:prstGeom prst="rect">
            <a:avLst/>
          </a:prstGeom>
        </p:spPr>
      </p:pic>
      <p:pic>
        <p:nvPicPr>
          <p:cNvPr id="5" name="Рисунок 4" descr="IMG_20211204_1051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046845" y="1433875"/>
            <a:ext cx="3384378" cy="1902021"/>
          </a:xfrm>
          <a:prstGeom prst="rect">
            <a:avLst/>
          </a:prstGeom>
        </p:spPr>
      </p:pic>
      <p:pic>
        <p:nvPicPr>
          <p:cNvPr id="6" name="Рисунок 5" descr="IMG_20211204_1032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870162" y="1450318"/>
            <a:ext cx="3459459" cy="1944216"/>
          </a:xfrm>
          <a:prstGeom prst="rect">
            <a:avLst/>
          </a:prstGeom>
        </p:spPr>
      </p:pic>
      <p:pic>
        <p:nvPicPr>
          <p:cNvPr id="7" name="Рисунок 6" descr="IMG_20211204_1044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6157113" y="1409177"/>
            <a:ext cx="3600401" cy="20234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Вывод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Добрые дела делают нас более ответственными.</a:t>
            </a:r>
          </a:p>
          <a:p>
            <a:r>
              <a:rPr lang="ru-RU" sz="2400" dirty="0" smtClean="0"/>
              <a:t>Делать добрые дела легко и радостно.</a:t>
            </a:r>
          </a:p>
          <a:p>
            <a:r>
              <a:rPr lang="ru-RU" sz="2400" dirty="0" smtClean="0"/>
              <a:t>Добрые дела спасают в трудные минуты.</a:t>
            </a:r>
          </a:p>
          <a:p>
            <a:pPr>
              <a:buNone/>
            </a:pPr>
            <a:r>
              <a:rPr lang="ru-RU" sz="2400" dirty="0" smtClean="0"/>
              <a:t>		Я всегда готов прийти на помощь, я считаю это то, что делает мир добрее и счастливее. Помогая бездомным животным я получаю взамен добро и учусь ответственности. Давайте вместе дарить добро всем кто в этом нуждается. 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4" name="Picture 2" descr="C:\Users\hp\Desktop\собаки\a2ac43f6-e345-4652-8fcb-e7444e0ec4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437112"/>
            <a:ext cx="3888432" cy="20076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Цель </a:t>
            </a:r>
            <a:r>
              <a:rPr lang="ru-RU" sz="3200" dirty="0" smtClean="0"/>
              <a:t>работы</a:t>
            </a:r>
            <a:r>
              <a:rPr lang="ru-RU" sz="3200" dirty="0" smtClean="0"/>
              <a:t>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0892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Рассказать о том ,что добрые дела может делать каждый человек.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на добрые дела 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животных оказавшихся без крова.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как животные из приюта нуждаются в добрых делах.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что дела учат человека ответственности ,состраданию и делают нас мудрее.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hp\Desktop\собаки\3473cdeb-e890-4d01-843e-349f78b533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149080"/>
            <a:ext cx="4032448" cy="2465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Бездомные животные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7864" y="764704"/>
            <a:ext cx="5338936" cy="403244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dirty="0" smtClean="0"/>
              <a:t>	 Бездомные животные – это животные не имеющие дома и хозяина. Не для кого не секрет ,что количество бездомных собак и кошек растет с каждым годом. На улицах нашего города их огромное количество. Собаки иногда сбиваются в стаи и становятся опасными для людей. Бродячие кошки могут переносить различные болезни.</a:t>
            </a:r>
          </a:p>
          <a:p>
            <a:pPr algn="just">
              <a:buNone/>
            </a:pPr>
            <a:r>
              <a:rPr lang="ru-RU" sz="2000" dirty="0" smtClean="0"/>
              <a:t>	Бродячие животные, в лучшем случае, вызывают у людей безразличие. Очень редко их кормят и берут домой. И мало кто задумывается о том, откуда же они взялись – эти несчастные животные и что их ждет дальше.</a:t>
            </a:r>
            <a:endParaRPr lang="ru-RU" sz="2000" dirty="0"/>
          </a:p>
        </p:txBody>
      </p:sp>
      <p:pic>
        <p:nvPicPr>
          <p:cNvPr id="6" name="Рисунок 5" descr="4b2a07d8-3691-4962-89b3-5084cff541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4282239"/>
            <a:ext cx="2067387" cy="2575761"/>
          </a:xfrm>
          <a:prstGeom prst="rect">
            <a:avLst/>
          </a:prstGeom>
        </p:spPr>
      </p:pic>
      <p:pic>
        <p:nvPicPr>
          <p:cNvPr id="7" name="Рисунок 6" descr="18f8833d-0d0b-4f29-b49a-c4f9cb0061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305394"/>
            <a:ext cx="3024336" cy="3703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Сколько в мире зверья</a:t>
            </a:r>
            <a:br>
              <a:rPr lang="ru-RU" sz="2800" b="1" dirty="0" smtClean="0"/>
            </a:br>
            <a:r>
              <a:rPr lang="ru-RU" sz="2800" b="1" dirty="0" smtClean="0"/>
              <a:t>ежедневно страдает:</a:t>
            </a:r>
            <a:br>
              <a:rPr lang="ru-RU" sz="2800" b="1" dirty="0" smtClean="0"/>
            </a:br>
            <a:r>
              <a:rPr lang="ru-RU" sz="2800" b="1" dirty="0" smtClean="0"/>
              <a:t>Гибнет, мерзнет, дрожит, голодает.</a:t>
            </a:r>
            <a:br>
              <a:rPr lang="ru-RU" sz="2800" b="1" dirty="0" smtClean="0"/>
            </a:br>
            <a:r>
              <a:rPr lang="ru-RU" sz="2800" b="1" dirty="0" smtClean="0"/>
              <a:t>Нас учили добру…</a:t>
            </a:r>
            <a:br>
              <a:rPr lang="ru-RU" sz="2800" b="1" dirty="0" smtClean="0"/>
            </a:br>
            <a:r>
              <a:rPr lang="ru-RU" sz="2800" b="1" dirty="0" smtClean="0"/>
              <a:t>Мы в ответе за тех, кого приручили!? </a:t>
            </a:r>
            <a:endParaRPr lang="ru-RU" sz="2800" b="1" dirty="0"/>
          </a:p>
        </p:txBody>
      </p:sp>
      <p:pic>
        <p:nvPicPr>
          <p:cNvPr id="4" name="Содержимое 3" descr="1c2e72f3-dfc5-4908-b9a6-6960a89a7f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2780928"/>
            <a:ext cx="6695422" cy="376617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Приют города Новочеркасска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r>
              <a:rPr lang="en-US" sz="2800" dirty="0" smtClean="0"/>
              <a:t>“</a:t>
            </a:r>
            <a:r>
              <a:rPr lang="ru-RU" sz="2800" dirty="0" err="1" smtClean="0"/>
              <a:t>Дядя_феникс</a:t>
            </a:r>
            <a:r>
              <a:rPr lang="en-US" sz="2800" dirty="0" smtClean="0"/>
              <a:t>”</a:t>
            </a:r>
            <a:endParaRPr lang="ru-RU" sz="2800" dirty="0" smtClean="0"/>
          </a:p>
          <a:p>
            <a:pPr algn="ctr">
              <a:buNone/>
            </a:pPr>
            <a:r>
              <a:rPr lang="ru-RU" sz="2800" dirty="0" smtClean="0"/>
              <a:t>В приюте содержится более 100 собак.</a:t>
            </a:r>
          </a:p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endParaRPr lang="ru-RU" sz="2800" dirty="0"/>
          </a:p>
        </p:txBody>
      </p:sp>
      <p:pic>
        <p:nvPicPr>
          <p:cNvPr id="4" name="Рисунок 3" descr="5a8375de-6446-4c55-8802-13e872bcd5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04" y="1110283"/>
            <a:ext cx="6048747" cy="806550"/>
          </a:xfrm>
          <a:prstGeom prst="rect">
            <a:avLst/>
          </a:prstGeom>
        </p:spPr>
      </p:pic>
      <p:pic>
        <p:nvPicPr>
          <p:cNvPr id="5" name="Рисунок 4" descr="bbd5e487-e6a4-4235-853f-d5cccd11be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284984"/>
            <a:ext cx="4248472" cy="3186354"/>
          </a:xfrm>
          <a:prstGeom prst="rect">
            <a:avLst/>
          </a:prstGeom>
        </p:spPr>
      </p:pic>
      <p:pic>
        <p:nvPicPr>
          <p:cNvPr id="6" name="Рисунок 5" descr="beed8261-eaba-4e71-989c-148076b863d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3140968"/>
            <a:ext cx="3096344" cy="341275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3200" dirty="0" smtClean="0"/>
              <a:t>Нужды приюта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Стройматериалы для благоустройства территории.</a:t>
            </a:r>
          </a:p>
          <a:p>
            <a:r>
              <a:rPr lang="ru-RU" sz="2000" dirty="0" smtClean="0"/>
              <a:t>Коврики и подстилки для собак.</a:t>
            </a:r>
          </a:p>
          <a:p>
            <a:r>
              <a:rPr lang="ru-RU" sz="2000" dirty="0" smtClean="0"/>
              <a:t>Игрушки, поводки, ошейники для собак.</a:t>
            </a:r>
          </a:p>
          <a:p>
            <a:r>
              <a:rPr lang="ru-RU" sz="2000" dirty="0" smtClean="0"/>
              <a:t>Посуда для кормления и приготовления.</a:t>
            </a:r>
          </a:p>
          <a:p>
            <a:r>
              <a:rPr lang="ru-RU" sz="2000" dirty="0" smtClean="0"/>
              <a:t>Сухие и другие корма.</a:t>
            </a:r>
          </a:p>
          <a:p>
            <a:r>
              <a:rPr lang="ru-RU" sz="2000" dirty="0" smtClean="0"/>
              <a:t>Крупы , мясные полуфабрикаты и субпродукты.</a:t>
            </a:r>
          </a:p>
          <a:p>
            <a:r>
              <a:rPr lang="ru-RU" sz="2000" dirty="0" smtClean="0"/>
              <a:t>Лекарственные средства.</a:t>
            </a:r>
          </a:p>
          <a:p>
            <a:r>
              <a:rPr lang="ru-RU" sz="2000" dirty="0" smtClean="0"/>
              <a:t>Физическая помощь на территории приюта</a:t>
            </a:r>
          </a:p>
          <a:p>
            <a:pPr>
              <a:buNone/>
            </a:pPr>
            <a:r>
              <a:rPr lang="ru-RU" sz="2000" dirty="0" smtClean="0"/>
              <a:t> (выгул собак, строительные работы и </a:t>
            </a:r>
            <a:r>
              <a:rPr lang="ru-RU" sz="2000" dirty="0" err="1" smtClean="0"/>
              <a:t>т.п</a:t>
            </a:r>
            <a:r>
              <a:rPr lang="ru-RU" sz="2000" dirty="0" smtClean="0"/>
              <a:t>).</a:t>
            </a:r>
          </a:p>
          <a:p>
            <a:endParaRPr lang="ru-RU" sz="2000" dirty="0"/>
          </a:p>
        </p:txBody>
      </p:sp>
      <p:pic>
        <p:nvPicPr>
          <p:cNvPr id="4" name="Рисунок 3" descr="IMG_20211204_103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242686" y="3343506"/>
            <a:ext cx="4499992" cy="252899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Сбор помощи «хвостатым»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/>
          <a:lstStyle/>
          <a:p>
            <a:r>
              <a:rPr lang="ru-RU" sz="2000" dirty="0" smtClean="0"/>
              <a:t>Корм                                                                • Крупа  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* Бесценная помощь моих друзей!</a:t>
            </a:r>
          </a:p>
          <a:p>
            <a:pPr>
              <a:buNone/>
            </a:pPr>
            <a:r>
              <a:rPr lang="ru-RU" sz="2000" dirty="0" smtClean="0"/>
              <a:t>• Пелёнки                                                           • Посуда </a:t>
            </a:r>
          </a:p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5" name="Рисунок 4" descr="IMG_20211204_1017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438786" y="1487476"/>
            <a:ext cx="2946946" cy="1656184"/>
          </a:xfrm>
          <a:prstGeom prst="rect">
            <a:avLst/>
          </a:prstGeom>
        </p:spPr>
      </p:pic>
      <p:pic>
        <p:nvPicPr>
          <p:cNvPr id="6" name="Рисунок 5" descr="IMG_20211204_1020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485485" y="1278590"/>
            <a:ext cx="2500620" cy="1800202"/>
          </a:xfrm>
          <a:prstGeom prst="rect">
            <a:avLst/>
          </a:prstGeom>
        </p:spPr>
      </p:pic>
      <p:pic>
        <p:nvPicPr>
          <p:cNvPr id="7" name="Рисунок 6" descr="IMG_20211204_1021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538854" y="4478370"/>
            <a:ext cx="2818819" cy="1584176"/>
          </a:xfrm>
          <a:prstGeom prst="rect">
            <a:avLst/>
          </a:prstGeom>
        </p:spPr>
      </p:pic>
      <p:pic>
        <p:nvPicPr>
          <p:cNvPr id="8" name="Рисунок 7" descr="IMG_20211204_1021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1311568" y="4529194"/>
            <a:ext cx="2722085" cy="152981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 приюте…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BatangChe" pitchFamily="49" charset="-127"/>
                <a:ea typeface="BatangChe" pitchFamily="49" charset="-127"/>
              </a:rPr>
              <a:t>Атмосфера в приюте дружелюбная.</a:t>
            </a:r>
          </a:p>
          <a:p>
            <a:pPr>
              <a:buNone/>
            </a:pPr>
            <a:r>
              <a:rPr lang="ru-RU" sz="2000" dirty="0" smtClean="0"/>
              <a:t>Обитатели весело                                                     Ждут ласки</a:t>
            </a:r>
          </a:p>
          <a:p>
            <a:pPr>
              <a:buNone/>
            </a:pPr>
            <a:r>
              <a:rPr lang="ru-RU" sz="2000" dirty="0" smtClean="0"/>
              <a:t>виляют хвостиками:                                                 и тёплых слов</a:t>
            </a:r>
          </a:p>
        </p:txBody>
      </p:sp>
      <p:pic>
        <p:nvPicPr>
          <p:cNvPr id="4" name="Рисунок 3" descr="d9b9bcdd-1fba-455d-9ade-71ccf0964e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2577230"/>
            <a:ext cx="3168352" cy="3996119"/>
          </a:xfrm>
          <a:prstGeom prst="rect">
            <a:avLst/>
          </a:prstGeom>
        </p:spPr>
      </p:pic>
      <p:pic>
        <p:nvPicPr>
          <p:cNvPr id="5" name="Рисунок 4" descr="e6fb80fb-27cb-4606-902c-3e5550d43e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564904"/>
            <a:ext cx="3024336" cy="403244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Добрые дела в наших руках</a:t>
            </a:r>
            <a:endParaRPr lang="ru-RU" sz="3200" dirty="0"/>
          </a:p>
        </p:txBody>
      </p:sp>
      <p:pic>
        <p:nvPicPr>
          <p:cNvPr id="4" name="Содержимое 3" descr="IMG_20211204_1036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646402" y="2382706"/>
            <a:ext cx="4100100" cy="2304256"/>
          </a:xfrm>
        </p:spPr>
      </p:pic>
      <p:pic>
        <p:nvPicPr>
          <p:cNvPr id="5" name="Рисунок 4" descr="IMG_20211204_1048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958153" y="2658471"/>
            <a:ext cx="4372889" cy="2457564"/>
          </a:xfrm>
          <a:prstGeom prst="rect">
            <a:avLst/>
          </a:prstGeom>
        </p:spPr>
      </p:pic>
      <p:pic>
        <p:nvPicPr>
          <p:cNvPr id="7" name="Рисунок 6" descr="IMG_20211204_1144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580932" y="2483964"/>
            <a:ext cx="5220072" cy="29336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253</Words>
  <Application>Microsoft Office PowerPoint</Application>
  <PresentationFormat>Экран (4:3)</PresentationFormat>
  <Paragraphs>65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Добрые дела, Внутри тебя: </vt:lpstr>
      <vt:lpstr>Цель работы:</vt:lpstr>
      <vt:lpstr>Бездомные животные</vt:lpstr>
      <vt:lpstr>Сколько в мире зверья ежедневно страдает: Гибнет, мерзнет, дрожит, голодает. Нас учили добру… Мы в ответе за тех, кого приручили!? </vt:lpstr>
      <vt:lpstr>Приют города Новочеркасска</vt:lpstr>
      <vt:lpstr>Нужды приюта</vt:lpstr>
      <vt:lpstr>Сбор помощи «хвостатым»</vt:lpstr>
      <vt:lpstr>В приюте…</vt:lpstr>
      <vt:lpstr>Добрые дела в наших руках</vt:lpstr>
      <vt:lpstr>Обитатели приюта ждут твои добрые руки</vt:lpstr>
      <vt:lpstr>Вывод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Добрые дела, Внутри тебя: </dc:title>
  <dc:creator>hp</dc:creator>
  <cp:lastModifiedBy>DOM</cp:lastModifiedBy>
  <cp:revision>38</cp:revision>
  <dcterms:created xsi:type="dcterms:W3CDTF">2021-11-28T20:03:18Z</dcterms:created>
  <dcterms:modified xsi:type="dcterms:W3CDTF">2022-03-29T05:45:53Z</dcterms:modified>
</cp:coreProperties>
</file>